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63A4-B838-C44F-81ED-30FD1C2C110F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8D89-33F7-354A-946F-C84393C5F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1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63A4-B838-C44F-81ED-30FD1C2C110F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8D89-33F7-354A-946F-C84393C5F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8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63A4-B838-C44F-81ED-30FD1C2C110F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8D89-33F7-354A-946F-C84393C5F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1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63A4-B838-C44F-81ED-30FD1C2C110F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8D89-33F7-354A-946F-C84393C5F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10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63A4-B838-C44F-81ED-30FD1C2C110F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8D89-33F7-354A-946F-C84393C5F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0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63A4-B838-C44F-81ED-30FD1C2C110F}" type="datetimeFigureOut">
              <a:rPr lang="en-US" smtClean="0"/>
              <a:t>2/3/20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8D89-33F7-354A-946F-C84393C5F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36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63A4-B838-C44F-81ED-30FD1C2C110F}" type="datetimeFigureOut">
              <a:rPr lang="en-US" smtClean="0"/>
              <a:t>2/3/20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8D89-33F7-354A-946F-C84393C5F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3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63A4-B838-C44F-81ED-30FD1C2C110F}" type="datetimeFigureOut">
              <a:rPr lang="en-US" smtClean="0"/>
              <a:t>2/3/20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8D89-33F7-354A-946F-C84393C5F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5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63A4-B838-C44F-81ED-30FD1C2C110F}" type="datetimeFigureOut">
              <a:rPr lang="en-US" smtClean="0"/>
              <a:t>2/3/20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8D89-33F7-354A-946F-C84393C5F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43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63A4-B838-C44F-81ED-30FD1C2C110F}" type="datetimeFigureOut">
              <a:rPr lang="en-US" smtClean="0"/>
              <a:t>2/3/20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8D89-33F7-354A-946F-C84393C5F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18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63A4-B838-C44F-81ED-30FD1C2C110F}" type="datetimeFigureOut">
              <a:rPr lang="en-US" smtClean="0"/>
              <a:t>2/3/20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8D89-33F7-354A-946F-C84393C5F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3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B63A4-B838-C44F-81ED-30FD1C2C110F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58D89-33F7-354A-946F-C84393C5F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1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6D12C-516B-E342-8269-17DD65416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Connected Thermostats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7380AA-FAB8-C141-92B7-5D0FFD4DD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1490" y="2575034"/>
            <a:ext cx="3840085" cy="3462228"/>
          </a:xfrm>
        </p:spPr>
        <p:txBody>
          <a:bodyPr vert="horz" lIns="91440" tIns="45720" rIns="91440" bIns="45720" rtlCol="0">
            <a:normAutofit/>
          </a:bodyPr>
          <a:lstStyle/>
          <a:p>
            <a:pPr marL="214313" indent="-2286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 occupant comfort and manage energy use and costs. </a:t>
            </a:r>
          </a:p>
          <a:p>
            <a:pPr marL="214313" indent="-2286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Simple to program</a:t>
            </a:r>
          </a:p>
          <a:p>
            <a:pPr marL="214313" indent="-2286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Options for set-back temperatures in multiple areas</a:t>
            </a:r>
          </a:p>
          <a:p>
            <a:pPr marL="214313" indent="-2286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Wireless controls</a:t>
            </a:r>
          </a:p>
          <a:p>
            <a:pPr marL="214313" indent="-2286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Automatic updates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and alerts</a:t>
            </a:r>
          </a:p>
          <a:p>
            <a:pPr marL="214313" indent="-22860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Incentives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qualifying installation and for programming verification.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FFD2301-0566-A748-80F8-3FCA0ECD54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3914" b="-1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71157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</Words>
  <Application>Microsoft Macintosh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Connected Thermostats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Connected Thermostats</dc:title>
  <dc:creator>Susan Lucke</dc:creator>
  <cp:lastModifiedBy>Susan Lucke</cp:lastModifiedBy>
  <cp:revision>3</cp:revision>
  <dcterms:created xsi:type="dcterms:W3CDTF">2020-01-02T21:02:11Z</dcterms:created>
  <dcterms:modified xsi:type="dcterms:W3CDTF">2020-02-03T18:27:59Z</dcterms:modified>
</cp:coreProperties>
</file>