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9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63A4-B838-C44F-81ED-30FD1C2C110F}" type="datetimeFigureOut">
              <a:rPr lang="en-US" smtClean="0"/>
              <a:t>5/8/20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58D89-33F7-354A-946F-C84393C5F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712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63A4-B838-C44F-81ED-30FD1C2C110F}" type="datetimeFigureOut">
              <a:rPr lang="en-US" smtClean="0"/>
              <a:t>5/8/20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58D89-33F7-354A-946F-C84393C5F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283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63A4-B838-C44F-81ED-30FD1C2C110F}" type="datetimeFigureOut">
              <a:rPr lang="en-US" smtClean="0"/>
              <a:t>5/8/20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58D89-33F7-354A-946F-C84393C5F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413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63A4-B838-C44F-81ED-30FD1C2C110F}" type="datetimeFigureOut">
              <a:rPr lang="en-US" smtClean="0"/>
              <a:t>5/8/20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58D89-33F7-354A-946F-C84393C5F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710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63A4-B838-C44F-81ED-30FD1C2C110F}" type="datetimeFigureOut">
              <a:rPr lang="en-US" smtClean="0"/>
              <a:t>5/8/20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58D89-33F7-354A-946F-C84393C5F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204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63A4-B838-C44F-81ED-30FD1C2C110F}" type="datetimeFigureOut">
              <a:rPr lang="en-US" smtClean="0"/>
              <a:t>5/8/20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58D89-33F7-354A-946F-C84393C5F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436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63A4-B838-C44F-81ED-30FD1C2C110F}" type="datetimeFigureOut">
              <a:rPr lang="en-US" smtClean="0"/>
              <a:t>5/8/20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58D89-33F7-354A-946F-C84393C5F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938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63A4-B838-C44F-81ED-30FD1C2C110F}" type="datetimeFigureOut">
              <a:rPr lang="en-US" smtClean="0"/>
              <a:t>5/8/20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58D89-33F7-354A-946F-C84393C5F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65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63A4-B838-C44F-81ED-30FD1C2C110F}" type="datetimeFigureOut">
              <a:rPr lang="en-US" smtClean="0"/>
              <a:t>5/8/20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58D89-33F7-354A-946F-C84393C5F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343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63A4-B838-C44F-81ED-30FD1C2C110F}" type="datetimeFigureOut">
              <a:rPr lang="en-US" smtClean="0"/>
              <a:t>5/8/20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58D89-33F7-354A-946F-C84393C5F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418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63A4-B838-C44F-81ED-30FD1C2C110F}" type="datetimeFigureOut">
              <a:rPr lang="en-US" smtClean="0"/>
              <a:t>5/8/20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58D89-33F7-354A-946F-C84393C5F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331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B63A4-B838-C44F-81ED-30FD1C2C110F}" type="datetimeFigureOut">
              <a:rPr lang="en-US" smtClean="0"/>
              <a:t>5/8/20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58D89-33F7-354A-946F-C84393C5F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51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6D12C-516B-E342-8269-17DD65416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759" y="3752849"/>
            <a:ext cx="2468166" cy="245268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Advanced Rooftop Unit Controls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7F073400-C654-2D4C-89DB-3C222C0A6A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/>
        </p:blipFill>
        <p:spPr>
          <a:xfrm>
            <a:off x="0" y="-1488896"/>
            <a:ext cx="9144000" cy="5241745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7380AA-FAB8-C141-92B7-5D0FFD4DD1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167986" y="3752850"/>
            <a:ext cx="5614060" cy="245268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214313" indent="-2286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Increase energy savings </a:t>
            </a:r>
          </a:p>
          <a:p>
            <a:pPr marL="214313" indent="-2286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Extend equipment life</a:t>
            </a:r>
          </a:p>
          <a:p>
            <a:pPr marL="214313" indent="-2286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Reduce maintenance</a:t>
            </a:r>
          </a:p>
          <a:p>
            <a:pPr marL="214313" indent="-2286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Improve indoor air quality</a:t>
            </a:r>
          </a:p>
          <a:p>
            <a:pPr marL="214313" indent="-2286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Improve occupant comfort</a:t>
            </a:r>
          </a:p>
          <a:p>
            <a:pPr marL="214313" indent="-2286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Employ remote control and monitoring</a:t>
            </a:r>
          </a:p>
          <a:p>
            <a:pPr marL="214313" indent="-2286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Earn incentives for qualifying retrofits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157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29</Words>
  <Application>Microsoft Macintosh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Advanced Rooftop Unit Controls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Rooftop Unit Controls</dc:title>
  <dc:creator>Susan Lucke</dc:creator>
  <cp:lastModifiedBy>Susan Lucke</cp:lastModifiedBy>
  <cp:revision>5</cp:revision>
  <dcterms:created xsi:type="dcterms:W3CDTF">2020-05-06T16:53:35Z</dcterms:created>
  <dcterms:modified xsi:type="dcterms:W3CDTF">2020-05-08T20:02:27Z</dcterms:modified>
</cp:coreProperties>
</file>